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D64808"/>
    <a:srgbClr val="CC3300"/>
    <a:srgbClr val="EE853E"/>
    <a:srgbClr val="E58E47"/>
    <a:srgbClr val="000066"/>
    <a:srgbClr val="BB4578"/>
    <a:srgbClr val="FF0066"/>
    <a:srgbClr val="FF3300"/>
    <a:srgbClr val="281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62"/>
      </p:cViewPr>
      <p:guideLst>
        <p:guide orient="horz" pos="731"/>
        <p:guide pos="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58345"/>
            <a:ext cx="12192000" cy="4392186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5" name="Groupe 64"/>
          <p:cNvGrpSpPr/>
          <p:nvPr/>
        </p:nvGrpSpPr>
        <p:grpSpPr>
          <a:xfrm>
            <a:off x="4175760" y="2724911"/>
            <a:ext cx="3840480" cy="1408177"/>
            <a:chOff x="4175760" y="2724911"/>
            <a:chExt cx="3840480" cy="1408177"/>
          </a:xfrm>
        </p:grpSpPr>
        <p:sp>
          <p:nvSpPr>
            <p:cNvPr id="4" name="Triangle isocèle 3"/>
            <p:cNvSpPr/>
            <p:nvPr/>
          </p:nvSpPr>
          <p:spPr>
            <a:xfrm rot="16200000">
              <a:off x="4431792" y="2468880"/>
              <a:ext cx="1408176" cy="1920240"/>
            </a:xfrm>
            <a:prstGeom prst="triangle">
              <a:avLst/>
            </a:prstGeom>
            <a:solidFill>
              <a:srgbClr val="321B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Triangle isocèle 4"/>
            <p:cNvSpPr/>
            <p:nvPr/>
          </p:nvSpPr>
          <p:spPr>
            <a:xfrm rot="5400000" flipH="1">
              <a:off x="6352032" y="2468879"/>
              <a:ext cx="1408176" cy="1920240"/>
            </a:xfrm>
            <a:prstGeom prst="triangle">
              <a:avLst/>
            </a:prstGeom>
            <a:solidFill>
              <a:srgbClr val="281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ZoneTexte 51"/>
          <p:cNvSpPr txBox="1"/>
          <p:nvPr/>
        </p:nvSpPr>
        <p:spPr>
          <a:xfrm>
            <a:off x="4966939" y="3672534"/>
            <a:ext cx="170912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17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Informatique </a:t>
            </a:r>
            <a:endParaRPr lang="fr-FR" sz="17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6332367" y="3876430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SNV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4537720" y="3411164"/>
            <a:ext cx="34785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7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Mathématiques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4352847"/>
            <a:ext cx="12192000" cy="2529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Forme libre 48"/>
          <p:cNvSpPr/>
          <p:nvPr/>
        </p:nvSpPr>
        <p:spPr>
          <a:xfrm>
            <a:off x="6270171" y="4934611"/>
            <a:ext cx="2804673" cy="1083449"/>
          </a:xfrm>
          <a:custGeom>
            <a:avLst/>
            <a:gdLst>
              <a:gd name="connsiteX0" fmla="*/ 0 w 3073613"/>
              <a:gd name="connsiteY0" fmla="*/ 1083449 h 1083449"/>
              <a:gd name="connsiteX1" fmla="*/ 3073613 w 3073613"/>
              <a:gd name="connsiteY1" fmla="*/ 568618 h 1083449"/>
              <a:gd name="connsiteX2" fmla="*/ 1905640 w 3073613"/>
              <a:gd name="connsiteY2" fmla="*/ 0 h 1083449"/>
              <a:gd name="connsiteX3" fmla="*/ 0 w 3073613"/>
              <a:gd name="connsiteY3" fmla="*/ 1083449 h 108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3613" h="1083449">
                <a:moveTo>
                  <a:pt x="0" y="1083449"/>
                </a:moveTo>
                <a:lnTo>
                  <a:pt x="3073613" y="568618"/>
                </a:lnTo>
                <a:lnTo>
                  <a:pt x="1905640" y="0"/>
                </a:lnTo>
                <a:lnTo>
                  <a:pt x="0" y="1083449"/>
                </a:lnTo>
                <a:close/>
              </a:path>
            </a:pathLst>
          </a:custGeom>
          <a:solidFill>
            <a:schemeClr val="tx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orme libre 18"/>
          <p:cNvSpPr/>
          <p:nvPr/>
        </p:nvSpPr>
        <p:spPr>
          <a:xfrm>
            <a:off x="4175760" y="3428999"/>
            <a:ext cx="1920240" cy="2679192"/>
          </a:xfrm>
          <a:custGeom>
            <a:avLst/>
            <a:gdLst>
              <a:gd name="connsiteX0" fmla="*/ 1103812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1103812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1103812 w 1920240"/>
              <a:gd name="connsiteY8" fmla="*/ 2393613 h 2679192"/>
              <a:gd name="connsiteX9" fmla="*/ 1103812 w 1920240"/>
              <a:gd name="connsiteY9" fmla="*/ 2388246 h 2679192"/>
              <a:gd name="connsiteX10" fmla="*/ 1088159 w 1920240"/>
              <a:gd name="connsiteY10" fmla="*/ 2388246 h 2679192"/>
              <a:gd name="connsiteX11" fmla="*/ 0 w 1920240"/>
              <a:gd name="connsiteY11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0240" h="2679192">
                <a:moveTo>
                  <a:pt x="1103812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1103812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1103812" y="2393613"/>
                </a:lnTo>
                <a:lnTo>
                  <a:pt x="1103812" y="2388246"/>
                </a:lnTo>
                <a:lnTo>
                  <a:pt x="1088159" y="2388246"/>
                </a:lnTo>
                <a:lnTo>
                  <a:pt x="0" y="2015163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orme libre 10"/>
          <p:cNvSpPr/>
          <p:nvPr/>
        </p:nvSpPr>
        <p:spPr>
          <a:xfrm flipH="1">
            <a:off x="6096000" y="3428999"/>
            <a:ext cx="1920240" cy="2679192"/>
          </a:xfrm>
          <a:custGeom>
            <a:avLst/>
            <a:gdLst>
              <a:gd name="connsiteX0" fmla="*/ 0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0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0 w 1920240"/>
              <a:gd name="connsiteY8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0240" h="2679192">
                <a:moveTo>
                  <a:pt x="0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0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0" y="2015163"/>
                </a:lnTo>
                <a:close/>
              </a:path>
            </a:pathLst>
          </a:custGeom>
          <a:solidFill>
            <a:srgbClr val="572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orme libre 15"/>
          <p:cNvSpPr/>
          <p:nvPr/>
        </p:nvSpPr>
        <p:spPr>
          <a:xfrm>
            <a:off x="4175760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orme libre 16"/>
          <p:cNvSpPr/>
          <p:nvPr/>
        </p:nvSpPr>
        <p:spPr>
          <a:xfrm flipH="1">
            <a:off x="6912428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6" name="Groupe 45"/>
          <p:cNvGrpSpPr/>
          <p:nvPr/>
        </p:nvGrpSpPr>
        <p:grpSpPr>
          <a:xfrm>
            <a:off x="4175760" y="2533249"/>
            <a:ext cx="3840481" cy="1660836"/>
            <a:chOff x="4117668" y="1098598"/>
            <a:chExt cx="3840481" cy="1660836"/>
          </a:xfrm>
        </p:grpSpPr>
        <p:sp>
          <p:nvSpPr>
            <p:cNvPr id="22" name="Forme libre 21"/>
            <p:cNvSpPr/>
            <p:nvPr/>
          </p:nvSpPr>
          <p:spPr>
            <a:xfrm rot="16200000">
              <a:off x="5333819" y="-117553"/>
              <a:ext cx="1408177" cy="3840480"/>
            </a:xfrm>
            <a:custGeom>
              <a:avLst/>
              <a:gdLst>
                <a:gd name="connsiteX0" fmla="*/ 1408177 w 1408177"/>
                <a:gd name="connsiteY0" fmla="*/ 1920240 h 3840480"/>
                <a:gd name="connsiteX1" fmla="*/ 704089 w 1408177"/>
                <a:gd name="connsiteY1" fmla="*/ 3840480 h 3840480"/>
                <a:gd name="connsiteX2" fmla="*/ 1 w 1408177"/>
                <a:gd name="connsiteY2" fmla="*/ 1920240 h 3840480"/>
                <a:gd name="connsiteX3" fmla="*/ 0 w 1408177"/>
                <a:gd name="connsiteY3" fmla="*/ 1920240 h 3840480"/>
                <a:gd name="connsiteX4" fmla="*/ 704088 w 1408177"/>
                <a:gd name="connsiteY4" fmla="*/ 0 h 3840480"/>
                <a:gd name="connsiteX5" fmla="*/ 1408176 w 1408177"/>
                <a:gd name="connsiteY5" fmla="*/ 1920240 h 384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8177" h="3840480">
                  <a:moveTo>
                    <a:pt x="1408177" y="1920240"/>
                  </a:moveTo>
                  <a:lnTo>
                    <a:pt x="704089" y="3840480"/>
                  </a:lnTo>
                  <a:lnTo>
                    <a:pt x="1" y="1920240"/>
                  </a:lnTo>
                  <a:lnTo>
                    <a:pt x="0" y="1920240"/>
                  </a:lnTo>
                  <a:lnTo>
                    <a:pt x="704088" y="0"/>
                  </a:lnTo>
                  <a:lnTo>
                    <a:pt x="1408176" y="1920240"/>
                  </a:lnTo>
                  <a:close/>
                </a:path>
              </a:pathLst>
            </a:custGeom>
            <a:solidFill>
              <a:srgbClr val="281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4117669" y="1802863"/>
              <a:ext cx="1924334" cy="956571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2668 w 1924334"/>
                <a:gd name="connsiteY0" fmla="*/ 0 h 964834"/>
                <a:gd name="connsiteX1" fmla="*/ 1924334 w 1924334"/>
                <a:gd name="connsiteY1" fmla="*/ 705527 h 964834"/>
                <a:gd name="connsiteX2" fmla="*/ 1917510 w 1924334"/>
                <a:gd name="connsiteY2" fmla="*/ 964834 h 964834"/>
                <a:gd name="connsiteX3" fmla="*/ 0 w 1924334"/>
                <a:gd name="connsiteY3" fmla="*/ 261974 h 964834"/>
                <a:gd name="connsiteX4" fmla="*/ 2668 w 1924334"/>
                <a:gd name="connsiteY4" fmla="*/ 0 h 964834"/>
                <a:gd name="connsiteX0" fmla="*/ 2668 w 1924334"/>
                <a:gd name="connsiteY0" fmla="*/ 0 h 956571"/>
                <a:gd name="connsiteX1" fmla="*/ 1924334 w 1924334"/>
                <a:gd name="connsiteY1" fmla="*/ 697264 h 956571"/>
                <a:gd name="connsiteX2" fmla="*/ 1917510 w 1924334"/>
                <a:gd name="connsiteY2" fmla="*/ 956571 h 956571"/>
                <a:gd name="connsiteX3" fmla="*/ 0 w 1924334"/>
                <a:gd name="connsiteY3" fmla="*/ 253711 h 956571"/>
                <a:gd name="connsiteX4" fmla="*/ 2668 w 1924334"/>
                <a:gd name="connsiteY4" fmla="*/ 0 h 95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56571">
                  <a:moveTo>
                    <a:pt x="2668" y="0"/>
                  </a:moveTo>
                  <a:lnTo>
                    <a:pt x="1924334" y="697264"/>
                  </a:lnTo>
                  <a:lnTo>
                    <a:pt x="1917510" y="956571"/>
                  </a:lnTo>
                  <a:lnTo>
                    <a:pt x="0" y="253711"/>
                  </a:lnTo>
                  <a:cubicBezTo>
                    <a:pt x="889" y="166386"/>
                    <a:pt x="1779" y="87325"/>
                    <a:pt x="2668" y="0"/>
                  </a:cubicBezTo>
                  <a:close/>
                </a:path>
              </a:pathLst>
            </a:custGeom>
            <a:solidFill>
              <a:srgbClr val="351C5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orme libre 26"/>
            <p:cNvSpPr/>
            <p:nvPr/>
          </p:nvSpPr>
          <p:spPr>
            <a:xfrm flipH="1">
              <a:off x="6033815" y="1798704"/>
              <a:ext cx="1924334" cy="960729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60729">
                  <a:moveTo>
                    <a:pt x="6824" y="0"/>
                  </a:moveTo>
                  <a:lnTo>
                    <a:pt x="1924334" y="701422"/>
                  </a:lnTo>
                  <a:lnTo>
                    <a:pt x="1917510" y="960729"/>
                  </a:lnTo>
                  <a:lnTo>
                    <a:pt x="0" y="257869"/>
                  </a:lnTo>
                  <a:lnTo>
                    <a:pt x="6824" y="0"/>
                  </a:lnTo>
                  <a:close/>
                </a:path>
              </a:pathLst>
            </a:custGeom>
            <a:solidFill>
              <a:srgbClr val="140B2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orme libre 41"/>
            <p:cNvSpPr/>
            <p:nvPr/>
          </p:nvSpPr>
          <p:spPr>
            <a:xfrm rot="16200000">
              <a:off x="5583992" y="613483"/>
              <a:ext cx="899645" cy="2366459"/>
            </a:xfrm>
            <a:custGeom>
              <a:avLst/>
              <a:gdLst>
                <a:gd name="connsiteX0" fmla="*/ 899645 w 899645"/>
                <a:gd name="connsiteY0" fmla="*/ 1864203 h 2366459"/>
                <a:gd name="connsiteX1" fmla="*/ 715484 w 899645"/>
                <a:gd name="connsiteY1" fmla="*/ 2366459 h 2366459"/>
                <a:gd name="connsiteX2" fmla="*/ 0 w 899645"/>
                <a:gd name="connsiteY2" fmla="*/ 477299 h 2366459"/>
                <a:gd name="connsiteX3" fmla="*/ 175009 w 899645"/>
                <a:gd name="connsiteY3" fmla="*/ 0 h 2366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5" h="2366459">
                  <a:moveTo>
                    <a:pt x="899645" y="1864203"/>
                  </a:moveTo>
                  <a:lnTo>
                    <a:pt x="715484" y="2366459"/>
                  </a:lnTo>
                  <a:lnTo>
                    <a:pt x="0" y="477299"/>
                  </a:lnTo>
                  <a:lnTo>
                    <a:pt x="17500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orme libre 44"/>
            <p:cNvSpPr/>
            <p:nvPr/>
          </p:nvSpPr>
          <p:spPr>
            <a:xfrm rot="5400000" flipV="1">
              <a:off x="5615702" y="645194"/>
              <a:ext cx="960597" cy="2242092"/>
            </a:xfrm>
            <a:custGeom>
              <a:avLst/>
              <a:gdLst>
                <a:gd name="connsiteX0" fmla="*/ 899646 w 899646"/>
                <a:gd name="connsiteY0" fmla="*/ 1864204 h 2366460"/>
                <a:gd name="connsiteX1" fmla="*/ 715485 w 899646"/>
                <a:gd name="connsiteY1" fmla="*/ 2366460 h 2366460"/>
                <a:gd name="connsiteX2" fmla="*/ 0 w 899646"/>
                <a:gd name="connsiteY2" fmla="*/ 477299 h 2366460"/>
                <a:gd name="connsiteX3" fmla="*/ 175010 w 899646"/>
                <a:gd name="connsiteY3" fmla="*/ 0 h 236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6" h="2366460">
                  <a:moveTo>
                    <a:pt x="899646" y="1864204"/>
                  </a:moveTo>
                  <a:lnTo>
                    <a:pt x="715485" y="2366460"/>
                  </a:lnTo>
                  <a:lnTo>
                    <a:pt x="0" y="477299"/>
                  </a:lnTo>
                  <a:lnTo>
                    <a:pt x="17501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86031" y="257755"/>
            <a:ext cx="42426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Domaine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fr-FR" sz="2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fr-FR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athématiques </a:t>
            </a:r>
            <a:r>
              <a:rPr lang="fr-FR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  <a:r>
              <a:rPr lang="fr-FR" sz="2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fr-FR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nformatique</a:t>
            </a: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478022" y="4382815"/>
            <a:ext cx="3741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Cliquez pour découvrir en détails les offres de formation de ce domaine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9437511" y="267601"/>
            <a:ext cx="1738489" cy="1566332"/>
          </a:xfrm>
          <a:prstGeom prst="ellipse">
            <a:avLst/>
          </a:prstGeom>
          <a:solidFill>
            <a:srgbClr val="D64808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Licences 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 </a:t>
            </a:r>
            <a:endParaRPr lang="fr-FR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9437511" y="2057143"/>
            <a:ext cx="1738489" cy="156633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Masters  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fr-FR" sz="2000" dirty="0">
              <a:solidFill>
                <a:srgbClr val="FFFF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05" y="1249077"/>
            <a:ext cx="3000501" cy="288401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9" name="Flèche droite 28"/>
          <p:cNvSpPr/>
          <p:nvPr/>
        </p:nvSpPr>
        <p:spPr>
          <a:xfrm rot="5400000">
            <a:off x="9878518" y="5593620"/>
            <a:ext cx="940678" cy="42566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0 L -0.00026 -0.29977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3" y="-150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4896 -0.07732 L 0.1155 -0.23958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216" y="-812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7735 -0.12777 L -0.09869 -0.26551 " pathEditMode="relative" rAng="0" ptsTypes="AA">
                                          <p:cBhvr>
                                            <p:cTn id="29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802" y="-689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1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4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4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  <p:bldP spid="62" grpId="0"/>
          <p:bldP spid="3" grpId="0"/>
          <p:bldP spid="31" grpId="0"/>
          <p:bldP spid="25" grpId="0" animBg="1"/>
          <p:bldP spid="28" grpId="0" animBg="1"/>
          <p:bldP spid="29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0 L -0.00026 -0.29977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3" y="-150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4896 -0.07732 L 0.1155 -0.23958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216" y="-812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7735 -0.12777 L -0.09869 -0.26551 " pathEditMode="relative" rAng="0" ptsTypes="AA">
                                          <p:cBhvr>
                                            <p:cTn id="29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802" y="-689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4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  <p:bldP spid="62" grpId="0"/>
          <p:bldP spid="3" grpId="0"/>
          <p:bldP spid="31" grpId="0"/>
          <p:bldP spid="25" grpId="0" animBg="1"/>
          <p:bldP spid="28" grpId="0" animBg="1"/>
          <p:bldP spid="29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accent2">
                <a:lumMod val="20000"/>
                <a:lumOff val="80000"/>
              </a:schemeClr>
            </a:gs>
            <a:gs pos="0">
              <a:srgbClr val="F6C39F"/>
            </a:gs>
            <a:gs pos="5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0372" y="1435957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Licences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académiques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4018" y="2423635"/>
            <a:ext cx="3185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Mathématiques appliquées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4018" y="2100756"/>
            <a:ext cx="2026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Mathématiques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03685" y="1466148"/>
            <a:ext cx="3776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Licence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professionelle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15740" y="2107671"/>
            <a:ext cx="6132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Statistiques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traitement informatique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données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493464" y="532317"/>
            <a:ext cx="9682733" cy="471902"/>
            <a:chOff x="440372" y="292258"/>
            <a:chExt cx="9682733" cy="471902"/>
          </a:xfrm>
        </p:grpSpPr>
        <p:sp>
          <p:nvSpPr>
            <p:cNvPr id="25" name="Rectangle à coins arrondis 24">
              <a:hlinkClick r:id="" action="ppaction://noaction"/>
            </p:cNvPr>
            <p:cNvSpPr/>
            <p:nvPr/>
          </p:nvSpPr>
          <p:spPr>
            <a:xfrm>
              <a:off x="440372" y="292258"/>
              <a:ext cx="9484119" cy="4680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ZoneTexte 25"/>
            <p:cNvSpPr txBox="1"/>
            <p:nvPr/>
          </p:nvSpPr>
          <p:spPr>
            <a:xfrm>
              <a:off x="498429" y="302495"/>
              <a:ext cx="96246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en-US" sz="24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C02LAL01 </a:t>
              </a:r>
              <a:r>
                <a:rPr lang="en-US" sz="2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Mathématiques</a:t>
              </a:r>
              <a:endParaRPr 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551521" y="3392506"/>
            <a:ext cx="2776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Analyse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Mathématique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534280" y="2946808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Masters académiques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3515" y="3779925"/>
            <a:ext cx="4429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Probabilités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Statistiques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applications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42624" y="4765444"/>
            <a:ext cx="8641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Modélisation mathématique et évaluation des performances  des réseaux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67678" y="4274652"/>
            <a:ext cx="3305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Mathématiques appliquées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31627" y="510290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Modélisation mathématique et techniques de décision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3621" y="5464884"/>
            <a:ext cx="3190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Mathématiques financières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73515" y="5809706"/>
            <a:ext cx="8641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 de données et aide à la décision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73514" y="6179038"/>
            <a:ext cx="8641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Modélisation, optimisation et aide à la décision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107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4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2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3" fill="hold">
                          <p:stCondLst>
                            <p:cond delay="indefinite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7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8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9" fill="hold">
                          <p:stCondLst>
                            <p:cond delay="indefinite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3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4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  <p:bldP spid="10" grpId="0"/>
          <p:bldP spid="11" grpId="0"/>
          <p:bldP spid="12" grpId="0"/>
          <p:bldP spid="38" grpId="0"/>
          <p:bldP spid="41" grpId="0"/>
          <p:bldP spid="42" grpId="0"/>
          <p:bldP spid="43" grpId="0"/>
          <p:bldP spid="44" grpId="0"/>
          <p:bldP spid="45" grpId="0"/>
          <p:bldP spid="46" grpId="0"/>
          <p:bldP spid="49" grpId="0"/>
          <p:bldP spid="50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4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3" fill="hold">
                          <p:stCondLst>
                            <p:cond delay="indefinite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9" fill="hold">
                          <p:stCondLst>
                            <p:cond delay="indefinite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  <p:bldP spid="10" grpId="0"/>
          <p:bldP spid="11" grpId="0"/>
          <p:bldP spid="12" grpId="0"/>
          <p:bldP spid="38" grpId="0"/>
          <p:bldP spid="41" grpId="0"/>
          <p:bldP spid="42" grpId="0"/>
          <p:bldP spid="43" grpId="0"/>
          <p:bldP spid="44" grpId="0"/>
          <p:bldP spid="45" grpId="0"/>
          <p:bldP spid="46" grpId="0"/>
          <p:bldP spid="49" grpId="0"/>
          <p:bldP spid="50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accent2">
                <a:lumMod val="20000"/>
                <a:lumOff val="80000"/>
              </a:schemeClr>
            </a:gs>
            <a:gs pos="0">
              <a:srgbClr val="F6C39F"/>
            </a:gs>
            <a:gs pos="5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120622" y="3592145"/>
            <a:ext cx="3921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Masters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professionnels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8204" y="4521780"/>
            <a:ext cx="1816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Génie logiciel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40372" y="4168969"/>
            <a:ext cx="4357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Administration et sécurité des réseaux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à coins arrondis 16">
            <a:hlinkClick r:id="" action="ppaction://noaction"/>
          </p:cNvPr>
          <p:cNvSpPr/>
          <p:nvPr/>
        </p:nvSpPr>
        <p:spPr>
          <a:xfrm>
            <a:off x="588077" y="267266"/>
            <a:ext cx="9484119" cy="468000"/>
          </a:xfrm>
          <a:prstGeom prst="roundRect">
            <a:avLst/>
          </a:prstGeom>
          <a:solidFill>
            <a:srgbClr val="660033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CO1LAL01 Informatique</a:t>
            </a:r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0372" y="1435769"/>
            <a:ext cx="2893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Systèmes informatiques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0372" y="291017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Intelligence artificielle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0372" y="2552783"/>
            <a:ext cx="3656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Réseaux et systèmes distribués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0372" y="947018"/>
            <a:ext cx="3387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Licence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20622" y="1871684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Masters académiques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1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" fill="hold">
                          <p:stCondLst>
                            <p:cond delay="indefinite"/>
                          </p:stCondLst>
                          <p:childTnLst>
                            <p:par>
                              <p:cTn id="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  <p:bldP spid="30" grpId="0"/>
          <p:bldP spid="32" grpId="0"/>
          <p:bldP spid="17" grpId="0" animBg="1"/>
          <p:bldP spid="18" grpId="0"/>
          <p:bldP spid="24" grpId="0"/>
          <p:bldP spid="33" grpId="0"/>
          <p:bldP spid="34" grpId="0"/>
          <p:bldP spid="3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" fill="hold">
                          <p:stCondLst>
                            <p:cond delay="indefinite"/>
                          </p:stCondLst>
                          <p:childTnLst>
                            <p:par>
                              <p:cTn id="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  <p:bldP spid="30" grpId="0"/>
          <p:bldP spid="32" grpId="0"/>
          <p:bldP spid="17" grpId="0" animBg="1"/>
          <p:bldP spid="18" grpId="0"/>
          <p:bldP spid="24" grpId="0"/>
          <p:bldP spid="33" grpId="0"/>
          <p:bldP spid="34" grpId="0"/>
          <p:bldP spid="35" grpId="0"/>
        </p:bldLst>
      </p:timing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103</Words>
  <Application>Microsoft Office PowerPoint</Application>
  <PresentationFormat>Grand écran</PresentationFormat>
  <Paragraphs>34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atmane</dc:creator>
  <cp:lastModifiedBy>atmane</cp:lastModifiedBy>
  <cp:revision>13</cp:revision>
  <dcterms:created xsi:type="dcterms:W3CDTF">2020-10-04T16:06:15Z</dcterms:created>
  <dcterms:modified xsi:type="dcterms:W3CDTF">2022-07-10T08:53:56Z</dcterms:modified>
</cp:coreProperties>
</file>